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1ea46871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1ea46871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1ea46871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1ea46871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1ea4686f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1ea4686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ea46871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1ea46871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1ea46871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1ea46871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1ea46871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1ea46871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ea46871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1ea46871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1ea4687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1ea4687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1ea4686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1ea4686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1ea4686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1ea4686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1ea4686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1ea4686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1ea4686f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1ea4686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1ea4686f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1ea4686f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1ea4687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1ea4687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datasets/shivkumarganesh/okcupid-google-play-store-reviews" TargetMode="External"/><Relationship Id="rId4" Type="http://schemas.openxmlformats.org/officeDocument/2006/relationships/hyperlink" Target="https://www.kaggle.com/datasets/shivkumarganesh/bumble-dating-app-google-play-store-review" TargetMode="External"/><Relationship Id="rId5" Type="http://schemas.openxmlformats.org/officeDocument/2006/relationships/hyperlink" Target="https://www.kaggle.com/datasets/shivkumarganesh/tinder-google-play-store-review" TargetMode="External"/><Relationship Id="rId6" Type="http://schemas.openxmlformats.org/officeDocument/2006/relationships/hyperlink" Target="https://www.kaggle.com/datasets/shivkumarganesh/hinge-google-play-store-re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tatista.com/statistics/309384/us-online-dating-site-or-app-experienc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Dating Application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98000" y="3206150"/>
            <a:ext cx="454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Nivedha Balakrishnan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Rahul Reddy Parupati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Sathvick Reddy Narahari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r>
              <a:rPr lang="en"/>
              <a:t> - OkCupid</a:t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25" y="1112100"/>
            <a:ext cx="7146024" cy="36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r>
              <a:rPr lang="en"/>
              <a:t>- Tinder</a:t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75" y="1175025"/>
            <a:ext cx="7125125" cy="36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 Analysis</a:t>
            </a:r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75" y="1669050"/>
            <a:ext cx="2038350" cy="90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975" y="1669050"/>
            <a:ext cx="2533374" cy="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438" y="3239850"/>
            <a:ext cx="20383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/>
        </p:nvSpPr>
        <p:spPr>
          <a:xfrm>
            <a:off x="903900" y="1143288"/>
            <a:ext cx="733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Bumble</a:t>
            </a:r>
            <a:endParaRPr b="1" sz="1900"/>
          </a:p>
        </p:txBody>
      </p:sp>
      <p:sp>
        <p:nvSpPr>
          <p:cNvPr id="121" name="Google Shape;121;p24"/>
          <p:cNvSpPr txBox="1"/>
          <p:nvPr/>
        </p:nvSpPr>
        <p:spPr>
          <a:xfrm>
            <a:off x="903900" y="2667288"/>
            <a:ext cx="733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Hinge</a:t>
            </a:r>
            <a:endParaRPr b="1" sz="190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5063" y="3239838"/>
            <a:ext cx="25431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 Analysis</a:t>
            </a:r>
            <a:endParaRPr/>
          </a:p>
        </p:txBody>
      </p:sp>
      <p:sp>
        <p:nvSpPr>
          <p:cNvPr id="128" name="Google Shape;128;p25"/>
          <p:cNvSpPr txBox="1"/>
          <p:nvPr/>
        </p:nvSpPr>
        <p:spPr>
          <a:xfrm>
            <a:off x="903900" y="1143288"/>
            <a:ext cx="733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okCupid</a:t>
            </a:r>
            <a:endParaRPr b="1" sz="1900"/>
          </a:p>
        </p:txBody>
      </p:sp>
      <p:sp>
        <p:nvSpPr>
          <p:cNvPr id="129" name="Google Shape;129;p25"/>
          <p:cNvSpPr txBox="1"/>
          <p:nvPr/>
        </p:nvSpPr>
        <p:spPr>
          <a:xfrm>
            <a:off x="903900" y="2667288"/>
            <a:ext cx="733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Tinder</a:t>
            </a:r>
            <a:endParaRPr b="1" sz="1900"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413" y="1743750"/>
            <a:ext cx="1912421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075" y="1743750"/>
            <a:ext cx="2609850" cy="86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300" y="3267750"/>
            <a:ext cx="2053425" cy="9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850" y="3267738"/>
            <a:ext cx="26098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algorithms of these dating apps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Analyse the speed dating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review - previous research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the behavioral patterns involved in making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Connecting with psychologist - get clear view</a:t>
            </a:r>
            <a:endParaRPr/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288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3438475"/>
            <a:ext cx="85206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https://www.kaggle.com/datasets/shivkumarganesh/okcupid-google-play-store-reviews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https://www.kaggle.com/datasets/shivkumarganesh/bumble-dating-app-google-play-store-review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https://www.kaggle.com/datasets/shivkumarganesh/tinder-google-play-store-review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https://www.kaggle.com/datasets/shivkumarganesh/hinge-google-play-store-review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900" y="540225"/>
            <a:ext cx="5482501" cy="365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41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18025" y="1779150"/>
            <a:ext cx="85206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95000"/>
              <a:buChar char="●"/>
            </a:pPr>
            <a:r>
              <a:rPr lang="en" sz="2000"/>
              <a:t>Even though there are a lot of dating apps , all of these apps mostly focus on superficial features and most features are paid features.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This makes the entire process of online dating difficult.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54% of Users worldwide are looking for a compatible </a:t>
            </a:r>
            <a:r>
              <a:rPr lang="en" sz="2000"/>
              <a:t>partner</a:t>
            </a:r>
            <a:r>
              <a:rPr lang="en" sz="2000"/>
              <a:t> through dating apps.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 wanted to know how users were feeling about this by performing analysis on the reviews written.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411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18025" y="1779150"/>
            <a:ext cx="85206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Online dating revenue in USA: </a:t>
            </a:r>
            <a:r>
              <a:rPr b="1" lang="en" sz="2000"/>
              <a:t>602 Million USD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Number of online dating users in USA: </a:t>
            </a:r>
            <a:r>
              <a:rPr b="1" lang="en" sz="2000"/>
              <a:t>44.2 Million</a:t>
            </a:r>
            <a:endParaRPr b="1" sz="2000"/>
          </a:p>
          <a:p>
            <a:pPr indent="0" lvl="0" marL="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highlight>
                  <a:srgbClr val="FFFFFF"/>
                </a:highlight>
              </a:rPr>
              <a:t>Share of U.S. online dating users who went on a date with someone they had met online:</a:t>
            </a:r>
            <a:r>
              <a:rPr b="1" lang="en" sz="2000">
                <a:highlight>
                  <a:srgbClr val="FFFFFF"/>
                </a:highlight>
              </a:rPr>
              <a:t>77%</a:t>
            </a:r>
            <a:endParaRPr b="1" sz="2000">
              <a:highlight>
                <a:srgbClr val="FFFFFF"/>
              </a:highlight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F"/>
              </a:highlight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F"/>
                </a:highlight>
              </a:rPr>
              <a:t>Source:</a:t>
            </a:r>
            <a:endParaRPr b="1" sz="2000">
              <a:highlight>
                <a:srgbClr val="FFFFFF"/>
              </a:highlight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https://www.statista.com/topics/2158/online-dating/#topicHeader__wrapper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25" y="1017725"/>
            <a:ext cx="7460351" cy="38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26" y="1017724"/>
            <a:ext cx="7091301" cy="38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50" y="927248"/>
            <a:ext cx="7476299" cy="38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992027"/>
            <a:ext cx="7285775" cy="3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- Bumble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50" y="1195175"/>
            <a:ext cx="6842274" cy="34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r>
              <a:rPr lang="en"/>
              <a:t> - Hinge</a:t>
            </a:r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63" y="1237925"/>
            <a:ext cx="7072676" cy="35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